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11963" cy="994568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268" autoAdjust="0"/>
  </p:normalViewPr>
  <p:slideViewPr>
    <p:cSldViewPr>
      <p:cViewPr varScale="1">
        <p:scale>
          <a:sx n="78" d="100"/>
          <a:sy n="78" d="100"/>
        </p:scale>
        <p:origin x="135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9213" y="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A2A2DD-1046-42B1-8F57-F4EA3DADF248}" type="datetimeFigureOut">
              <a:rPr lang="zh-TW" altLang="en-US" smtClean="0"/>
              <a:t>2014/2/12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9213" y="9447213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869740-51C3-42D8-B4A1-55BD9B8EFC8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092383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851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8536" y="0"/>
            <a:ext cx="2951851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FDCD46-AA42-413D-9C4D-8969F455D8A7}" type="datetimeFigureOut">
              <a:rPr lang="zh-TW" altLang="en-US" smtClean="0"/>
              <a:t>2014/2/12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704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1197" y="4724202"/>
            <a:ext cx="5449570" cy="4475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51851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8536" y="9446678"/>
            <a:ext cx="2951851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F92515-D747-4AA1-8139-91083144AA1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6734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F92515-D747-4AA1-8139-91083144AA1F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3905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CA169-86E6-4D2C-9579-EF4C22F5EBFF}" type="datetimeFigureOut">
              <a:rPr lang="zh-TW" altLang="en-US" smtClean="0"/>
              <a:t>2014/2/12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CD1A7-44E5-40DB-87E1-16094550CB2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0088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CA169-86E6-4D2C-9579-EF4C22F5EBFF}" type="datetimeFigureOut">
              <a:rPr lang="zh-TW" altLang="en-US" smtClean="0"/>
              <a:t>2014/2/12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CD1A7-44E5-40DB-87E1-16094550CB2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42173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CA169-86E6-4D2C-9579-EF4C22F5EBFF}" type="datetimeFigureOut">
              <a:rPr lang="zh-TW" altLang="en-US" smtClean="0"/>
              <a:t>2014/2/12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CD1A7-44E5-40DB-87E1-16094550CB2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4571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CA169-86E6-4D2C-9579-EF4C22F5EBFF}" type="datetimeFigureOut">
              <a:rPr lang="zh-TW" altLang="en-US" smtClean="0"/>
              <a:t>2014/2/12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CD1A7-44E5-40DB-87E1-16094550CB2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8325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CA169-86E6-4D2C-9579-EF4C22F5EBFF}" type="datetimeFigureOut">
              <a:rPr lang="zh-TW" altLang="en-US" smtClean="0"/>
              <a:t>2014/2/12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CD1A7-44E5-40DB-87E1-16094550CB2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6021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CA169-86E6-4D2C-9579-EF4C22F5EBFF}" type="datetimeFigureOut">
              <a:rPr lang="zh-TW" altLang="en-US" smtClean="0"/>
              <a:t>2014/2/12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CD1A7-44E5-40DB-87E1-16094550CB2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0085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CA169-86E6-4D2C-9579-EF4C22F5EBFF}" type="datetimeFigureOut">
              <a:rPr lang="zh-TW" altLang="en-US" smtClean="0"/>
              <a:t>2014/2/12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CD1A7-44E5-40DB-87E1-16094550CB2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128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CA169-86E6-4D2C-9579-EF4C22F5EBFF}" type="datetimeFigureOut">
              <a:rPr lang="zh-TW" altLang="en-US" smtClean="0"/>
              <a:t>2014/2/12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CD1A7-44E5-40DB-87E1-16094550CB2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38930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CA169-86E6-4D2C-9579-EF4C22F5EBFF}" type="datetimeFigureOut">
              <a:rPr lang="zh-TW" altLang="en-US" smtClean="0"/>
              <a:t>2014/2/12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CD1A7-44E5-40DB-87E1-16094550CB2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3735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CA169-86E6-4D2C-9579-EF4C22F5EBFF}" type="datetimeFigureOut">
              <a:rPr lang="zh-TW" altLang="en-US" smtClean="0"/>
              <a:t>2014/2/12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CD1A7-44E5-40DB-87E1-16094550CB2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80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CA169-86E6-4D2C-9579-EF4C22F5EBFF}" type="datetimeFigureOut">
              <a:rPr lang="zh-TW" altLang="en-US" smtClean="0"/>
              <a:t>2014/2/12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CD1A7-44E5-40DB-87E1-16094550CB2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1645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CA169-86E6-4D2C-9579-EF4C22F5EBFF}" type="datetimeFigureOut">
              <a:rPr lang="zh-TW" altLang="en-US" smtClean="0"/>
              <a:t>2014/2/12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CD1A7-44E5-40DB-87E1-16094550CB2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8994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octo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6854" y="2308041"/>
            <a:ext cx="1008112" cy="1241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dd0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214" y="2037126"/>
            <a:ext cx="1440160" cy="944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FAMILY~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214" y="3012921"/>
            <a:ext cx="1296144" cy="1156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直線單箭頭接點 7"/>
          <p:cNvCxnSpPr/>
          <p:nvPr/>
        </p:nvCxnSpPr>
        <p:spPr>
          <a:xfrm>
            <a:off x="2686414" y="3012921"/>
            <a:ext cx="3744416" cy="0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單箭頭接點 12"/>
          <p:cNvCxnSpPr/>
          <p:nvPr/>
        </p:nvCxnSpPr>
        <p:spPr>
          <a:xfrm flipH="1">
            <a:off x="2542398" y="3013931"/>
            <a:ext cx="792088" cy="132846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238105" y="3322866"/>
            <a:ext cx="86417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dirty="0" smtClean="0">
                <a:ea typeface="標楷體" pitchFamily="65" charset="-120"/>
              </a:rPr>
              <a:t>家屬</a:t>
            </a:r>
            <a:endParaRPr lang="zh-TW" altLang="en-US" dirty="0">
              <a:ea typeface="標楷體" pitchFamily="65" charset="-120"/>
            </a:endParaRP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1723289" y="2178182"/>
            <a:ext cx="10081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dirty="0" smtClean="0">
                <a:ea typeface="標楷體" pitchFamily="65" charset="-120"/>
              </a:rPr>
              <a:t>病友</a:t>
            </a:r>
            <a:endParaRPr lang="zh-TW" altLang="en-US" dirty="0">
              <a:ea typeface="標楷體" pitchFamily="65" charset="-120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307" y="4358799"/>
            <a:ext cx="2195699" cy="1653306"/>
          </a:xfrm>
          <a:prstGeom prst="rect">
            <a:avLst/>
          </a:prstGeom>
        </p:spPr>
      </p:pic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670190" y="4872591"/>
            <a:ext cx="72015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dirty="0">
                <a:ea typeface="標楷體" pitchFamily="65" charset="-120"/>
              </a:rPr>
              <a:t>社會</a:t>
            </a:r>
          </a:p>
        </p:txBody>
      </p:sp>
      <p:sp>
        <p:nvSpPr>
          <p:cNvPr id="3" name="矩形 2"/>
          <p:cNvSpPr/>
          <p:nvPr/>
        </p:nvSpPr>
        <p:spPr>
          <a:xfrm>
            <a:off x="4114574" y="2750521"/>
            <a:ext cx="1415772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醫療爭議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7870952" y="2104190"/>
            <a:ext cx="504093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dirty="0" smtClean="0">
                <a:ea typeface="標楷體" pitchFamily="65" charset="-120"/>
              </a:rPr>
              <a:t>醫療從業人員</a:t>
            </a:r>
            <a:endParaRPr lang="zh-TW" altLang="en-US" dirty="0">
              <a:ea typeface="標楷體" pitchFamily="65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2962961" y="1968799"/>
            <a:ext cx="9961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雙方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當事人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16" name="肘形接點 15"/>
          <p:cNvCxnSpPr/>
          <p:nvPr/>
        </p:nvCxnSpPr>
        <p:spPr>
          <a:xfrm flipV="1">
            <a:off x="3755048" y="1967646"/>
            <a:ext cx="360040" cy="288032"/>
          </a:xfrm>
          <a:prstGeom prst="bentConnector3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字方塊 16"/>
          <p:cNvSpPr txBox="1"/>
          <p:nvPr/>
        </p:nvSpPr>
        <p:spPr>
          <a:xfrm>
            <a:off x="4114574" y="171155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第三人</a:t>
            </a:r>
          </a:p>
        </p:txBody>
      </p:sp>
      <p:cxnSp>
        <p:nvCxnSpPr>
          <p:cNvPr id="18" name="肘形接點 17"/>
          <p:cNvCxnSpPr/>
          <p:nvPr/>
        </p:nvCxnSpPr>
        <p:spPr>
          <a:xfrm flipV="1">
            <a:off x="5014674" y="1623575"/>
            <a:ext cx="360040" cy="288032"/>
          </a:xfrm>
          <a:prstGeom prst="bentConnector3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文字方塊 19"/>
          <p:cNvSpPr txBox="1"/>
          <p:nvPr/>
        </p:nvSpPr>
        <p:spPr>
          <a:xfrm>
            <a:off x="5194694" y="1259760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專業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含仲裁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21" name="肘形接點 20"/>
          <p:cNvCxnSpPr/>
          <p:nvPr/>
        </p:nvCxnSpPr>
        <p:spPr>
          <a:xfrm flipV="1">
            <a:off x="6382826" y="1259760"/>
            <a:ext cx="360040" cy="288032"/>
          </a:xfrm>
          <a:prstGeom prst="bentConnector3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文字方塊 21"/>
          <p:cNvSpPr txBox="1"/>
          <p:nvPr/>
        </p:nvSpPr>
        <p:spPr>
          <a:xfrm>
            <a:off x="6657443" y="1043109"/>
            <a:ext cx="8060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法院</a:t>
            </a:r>
          </a:p>
        </p:txBody>
      </p:sp>
      <p:sp>
        <p:nvSpPr>
          <p:cNvPr id="24" name="橢圓 23"/>
          <p:cNvSpPr/>
          <p:nvPr/>
        </p:nvSpPr>
        <p:spPr>
          <a:xfrm>
            <a:off x="2952372" y="3692198"/>
            <a:ext cx="396044" cy="33393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zh-TW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橢圓 24"/>
          <p:cNvSpPr/>
          <p:nvPr/>
        </p:nvSpPr>
        <p:spPr>
          <a:xfrm>
            <a:off x="7340316" y="1073589"/>
            <a:ext cx="396044" cy="33393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zh-TW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7" name="肘形接點 26"/>
          <p:cNvCxnSpPr/>
          <p:nvPr/>
        </p:nvCxnSpPr>
        <p:spPr>
          <a:xfrm rot="16200000" flipH="1">
            <a:off x="4896084" y="3391123"/>
            <a:ext cx="536298" cy="399784"/>
          </a:xfrm>
          <a:prstGeom prst="bentConnector3">
            <a:avLst/>
          </a:prstGeom>
          <a:ln w="25400">
            <a:solidFill>
              <a:srgbClr val="FF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文字方塊 27"/>
          <p:cNvSpPr txBox="1"/>
          <p:nvPr/>
        </p:nvSpPr>
        <p:spPr>
          <a:xfrm>
            <a:off x="4717844" y="3942282"/>
            <a:ext cx="1354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事實本質</a:t>
            </a:r>
          </a:p>
        </p:txBody>
      </p:sp>
      <p:sp>
        <p:nvSpPr>
          <p:cNvPr id="29" name="文字方塊 28"/>
          <p:cNvSpPr txBox="1"/>
          <p:nvPr/>
        </p:nvSpPr>
        <p:spPr>
          <a:xfrm>
            <a:off x="5724165" y="4427917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推定過失</a:t>
            </a:r>
          </a:p>
        </p:txBody>
      </p:sp>
      <p:sp>
        <p:nvSpPr>
          <p:cNvPr id="30" name="文字方塊 29"/>
          <p:cNvSpPr txBox="1"/>
          <p:nvPr/>
        </p:nvSpPr>
        <p:spPr>
          <a:xfrm>
            <a:off x="5705130" y="4888461"/>
            <a:ext cx="1747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醫療品質提升</a:t>
            </a:r>
          </a:p>
        </p:txBody>
      </p:sp>
      <p:cxnSp>
        <p:nvCxnSpPr>
          <p:cNvPr id="33" name="直線接點 32"/>
          <p:cNvCxnSpPr>
            <a:stCxn id="28" idx="2"/>
          </p:cNvCxnSpPr>
          <p:nvPr/>
        </p:nvCxnSpPr>
        <p:spPr>
          <a:xfrm>
            <a:off x="5395194" y="4311614"/>
            <a:ext cx="0" cy="776902"/>
          </a:xfrm>
          <a:prstGeom prst="line">
            <a:avLst/>
          </a:prstGeom>
          <a:ln w="25400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單箭頭接點 34"/>
          <p:cNvCxnSpPr>
            <a:endCxn id="30" idx="1"/>
          </p:cNvCxnSpPr>
          <p:nvPr/>
        </p:nvCxnSpPr>
        <p:spPr>
          <a:xfrm flipV="1">
            <a:off x="5395194" y="5073127"/>
            <a:ext cx="309936" cy="15389"/>
          </a:xfrm>
          <a:prstGeom prst="straightConnector1">
            <a:avLst/>
          </a:prstGeom>
          <a:ln w="25400">
            <a:solidFill>
              <a:srgbClr val="FF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單箭頭接點 35"/>
          <p:cNvCxnSpPr/>
          <p:nvPr/>
        </p:nvCxnSpPr>
        <p:spPr>
          <a:xfrm>
            <a:off x="5399067" y="4627972"/>
            <a:ext cx="309936" cy="0"/>
          </a:xfrm>
          <a:prstGeom prst="straightConnector1">
            <a:avLst/>
          </a:prstGeom>
          <a:ln w="25400">
            <a:solidFill>
              <a:srgbClr val="FF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肘形接點 36"/>
          <p:cNvCxnSpPr/>
          <p:nvPr/>
        </p:nvCxnSpPr>
        <p:spPr>
          <a:xfrm rot="16200000" flipH="1">
            <a:off x="6464128" y="5380820"/>
            <a:ext cx="536298" cy="399784"/>
          </a:xfrm>
          <a:prstGeom prst="bentConnector3">
            <a:avLst/>
          </a:prstGeom>
          <a:ln w="25400">
            <a:solidFill>
              <a:srgbClr val="FF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文字方塊 37"/>
          <p:cNvSpPr txBox="1"/>
          <p:nvPr/>
        </p:nvSpPr>
        <p:spPr>
          <a:xfrm>
            <a:off x="5636025" y="5848861"/>
            <a:ext cx="2592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醫療人權，社會正義</a:t>
            </a:r>
          </a:p>
        </p:txBody>
      </p:sp>
      <p:sp>
        <p:nvSpPr>
          <p:cNvPr id="39" name="橢圓 38"/>
          <p:cNvSpPr/>
          <p:nvPr/>
        </p:nvSpPr>
        <p:spPr>
          <a:xfrm>
            <a:off x="4453592" y="3530324"/>
            <a:ext cx="396044" cy="33393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zh-TW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文字方塊 39"/>
          <p:cNvSpPr txBox="1"/>
          <p:nvPr/>
        </p:nvSpPr>
        <p:spPr>
          <a:xfrm>
            <a:off x="364686" y="339009"/>
            <a:ext cx="36353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和解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(Compromise):</a:t>
            </a:r>
          </a:p>
          <a:p>
            <a:r>
              <a:rPr lang="zh-TW" altLang="en-US" sz="1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稱和解者，謂當事人約定，</a:t>
            </a:r>
            <a:r>
              <a:rPr lang="zh-TW" altLang="en-US" sz="1400" b="1" u="sng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互相讓步</a:t>
            </a:r>
            <a:r>
              <a:rPr lang="zh-TW" altLang="en-US" sz="1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，以終止爭執或防止爭執發生之</a:t>
            </a:r>
            <a:r>
              <a:rPr lang="zh-TW" altLang="en-US" sz="1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契約</a:t>
            </a:r>
            <a:r>
              <a:rPr lang="en-US" altLang="zh-TW" sz="1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1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民法</a:t>
            </a:r>
            <a:r>
              <a:rPr lang="en-US" altLang="zh-TW" sz="1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§736)</a:t>
            </a:r>
            <a:endParaRPr lang="zh-TW" altLang="en-US" sz="14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16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63</Words>
  <Application>Microsoft Office PowerPoint</Application>
  <PresentationFormat>如螢幕大小 (4:3)</PresentationFormat>
  <Paragraphs>21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新細明體</vt:lpstr>
      <vt:lpstr>標楷體</vt:lpstr>
      <vt:lpstr>Arial</vt:lpstr>
      <vt:lpstr>Calibri</vt:lpstr>
      <vt:lpstr>Times New Roman</vt:lpstr>
      <vt:lpstr>Office 佈景主題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Owner</dc:creator>
  <cp:lastModifiedBy>123</cp:lastModifiedBy>
  <cp:revision>6</cp:revision>
  <cp:lastPrinted>2014-02-12T06:40:02Z</cp:lastPrinted>
  <dcterms:created xsi:type="dcterms:W3CDTF">2014-02-12T04:19:21Z</dcterms:created>
  <dcterms:modified xsi:type="dcterms:W3CDTF">2014-02-12T06:46:49Z</dcterms:modified>
</cp:coreProperties>
</file>